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h+sz3Hh+wEz1F0v4svCQ1EO+Eq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2f2a80d772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2f2a80d772_0_3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2f2a80d772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2f2a80d772_0_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f2a80d7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12f2a80d77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f2a80d7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12f2a80d77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576072" y="1124712"/>
            <a:ext cx="11036808" cy="3172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venir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576072" y="4727448"/>
            <a:ext cx="11036808" cy="1481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57607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869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7" name="Google Shape;17;p19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9"/>
          <p:cNvSpPr/>
          <p:nvPr/>
        </p:nvSpPr>
        <p:spPr>
          <a:xfrm flipH="1" rot="10800000">
            <a:off x="578652" y="4501201"/>
            <a:ext cx="11034696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9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9"/>
          <p:cNvSpPr txBox="1"/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1" type="body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3" name="Google Shape;103;p29"/>
          <p:cNvSpPr txBox="1"/>
          <p:nvPr>
            <p:ph idx="2" type="body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29"/>
          <p:cNvSpPr txBox="1"/>
          <p:nvPr>
            <p:ph idx="10" type="dt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f2a80d772_0_22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12f2a80d772_0_22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8" name="Google Shape;128;g12f2a80d772_0_2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12f2a80d772_0_2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12f2a80d772_0_2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Right Image Layout">
  <p:cSld name="1 Right Image Layou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 Spiral black texture" id="132" name="Google Shape;132;g12f2a80d772_0_228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2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33" name="Google Shape;133;g12f2a80d772_0_2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12f2a80d772_0_2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12f2a80d772_0_2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136" name="Google Shape;136;g12f2a80d772_0_228"/>
          <p:cNvGrpSpPr/>
          <p:nvPr/>
        </p:nvGrpSpPr>
        <p:grpSpPr>
          <a:xfrm rot="10800000">
            <a:off x="5215991" y="240351"/>
            <a:ext cx="6524580" cy="6377030"/>
            <a:chOff x="2709241" y="-374048"/>
            <a:chExt cx="7084235" cy="7048779"/>
          </a:xfrm>
        </p:grpSpPr>
        <p:sp>
          <p:nvSpPr>
            <p:cNvPr id="137" name="Google Shape;137;g12f2a80d772_0_228"/>
            <p:cNvSpPr/>
            <p:nvPr/>
          </p:nvSpPr>
          <p:spPr>
            <a:xfrm>
              <a:off x="2709241" y="175531"/>
              <a:ext cx="6499200" cy="6499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g12f2a80d772_0_228"/>
            <p:cNvSpPr/>
            <p:nvPr/>
          </p:nvSpPr>
          <p:spPr>
            <a:xfrm>
              <a:off x="3294276" y="-374048"/>
              <a:ext cx="6499200" cy="6499200"/>
            </a:xfrm>
            <a:prstGeom prst="rect">
              <a:avLst/>
            </a:prstGeom>
            <a:noFill/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g12f2a80d772_0_228"/>
          <p:cNvSpPr/>
          <p:nvPr>
            <p:ph idx="2" type="pic"/>
          </p:nvPr>
        </p:nvSpPr>
        <p:spPr>
          <a:xfrm>
            <a:off x="5623417" y="585788"/>
            <a:ext cx="5765700" cy="56754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40" name="Google Shape;140;g12f2a80d772_0_228"/>
          <p:cNvSpPr txBox="1"/>
          <p:nvPr>
            <p:ph type="title"/>
          </p:nvPr>
        </p:nvSpPr>
        <p:spPr>
          <a:xfrm>
            <a:off x="0" y="2916598"/>
            <a:ext cx="5180100" cy="132570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eft Image Layout">
  <p:cSld name="1 Left Image Layou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f2a80d772_0_2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12f2a80d772_0_2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12f2a80d772_0_2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Abstract dark light trails" id="145" name="Google Shape;145;g12f2a80d772_0_23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grpSp>
        <p:nvGrpSpPr>
          <p:cNvPr id="146" name="Google Shape;146;g12f2a80d772_0_238"/>
          <p:cNvGrpSpPr/>
          <p:nvPr/>
        </p:nvGrpSpPr>
        <p:grpSpPr>
          <a:xfrm>
            <a:off x="430244" y="240618"/>
            <a:ext cx="6524580" cy="6377030"/>
            <a:chOff x="2709241" y="-374048"/>
            <a:chExt cx="7084235" cy="7048779"/>
          </a:xfrm>
        </p:grpSpPr>
        <p:sp>
          <p:nvSpPr>
            <p:cNvPr id="147" name="Google Shape;147;g12f2a80d772_0_238"/>
            <p:cNvSpPr/>
            <p:nvPr/>
          </p:nvSpPr>
          <p:spPr>
            <a:xfrm>
              <a:off x="2709241" y="175531"/>
              <a:ext cx="6499200" cy="6499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g12f2a80d772_0_238"/>
            <p:cNvSpPr/>
            <p:nvPr/>
          </p:nvSpPr>
          <p:spPr>
            <a:xfrm>
              <a:off x="3294276" y="-374048"/>
              <a:ext cx="6499200" cy="6499200"/>
            </a:xfrm>
            <a:prstGeom prst="rect">
              <a:avLst/>
            </a:prstGeom>
            <a:noFill/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g12f2a80d772_0_238"/>
          <p:cNvSpPr/>
          <p:nvPr>
            <p:ph idx="2" type="pic"/>
          </p:nvPr>
        </p:nvSpPr>
        <p:spPr>
          <a:xfrm>
            <a:off x="838200" y="585788"/>
            <a:ext cx="5765700" cy="56754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50" name="Google Shape;150;g12f2a80d772_0_238"/>
          <p:cNvSpPr txBox="1"/>
          <p:nvPr>
            <p:ph type="title"/>
          </p:nvPr>
        </p:nvSpPr>
        <p:spPr>
          <a:xfrm>
            <a:off x="6986447" y="2916598"/>
            <a:ext cx="5180100" cy="132570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f2a80d772_0_248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12f2a80d772_0_248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g12f2a80d772_0_248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5" name="Google Shape;155;g12f2a80d772_0_24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12f2a80d772_0_24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12f2a80d772_0_2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f2a80d772_0_25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12f2a80d772_0_25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g12f2a80d772_0_25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12f2a80d772_0_25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12f2a80d772_0_2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f2a80d772_0_26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12f2a80d772_0_26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7" name="Google Shape;167;g12f2a80d772_0_26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12f2a80d772_0_26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12f2a80d772_0_2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Right Image Layout">
  <p:cSld name="1 Right Image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 Spiral black texture" id="20" name="Google Shape;20;p2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1" name="Google Shape;2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24" name="Google Shape;24;p20"/>
          <p:cNvGrpSpPr/>
          <p:nvPr/>
        </p:nvGrpSpPr>
        <p:grpSpPr>
          <a:xfrm rot="10800000">
            <a:off x="5215568" y="240636"/>
            <a:ext cx="6524896" cy="6376727"/>
            <a:chOff x="2709241" y="-374048"/>
            <a:chExt cx="7084273" cy="7048817"/>
          </a:xfrm>
        </p:grpSpPr>
        <p:sp>
          <p:nvSpPr>
            <p:cNvPr id="25" name="Google Shape;25;p20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" name="Google Shape;26;p20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7" name="Google Shape;27;p20"/>
          <p:cNvSpPr/>
          <p:nvPr>
            <p:ph idx="2" type="pic"/>
          </p:nvPr>
        </p:nvSpPr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8" name="Google Shape;28;p20"/>
          <p:cNvSpPr txBox="1"/>
          <p:nvPr>
            <p:ph type="title"/>
          </p:nvPr>
        </p:nvSpPr>
        <p:spPr>
          <a:xfrm>
            <a:off x="0" y="2916598"/>
            <a:ext cx="5180151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f2a80d772_0_26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g12f2a80d772_0_26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g12f2a80d772_0_26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g12f2a80d772_0_26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12f2a80d772_0_26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12f2a80d772_0_2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f2a80d772_0_274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12f2a80d772_0_274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0" name="Google Shape;180;g12f2a80d772_0_274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g12f2a80d772_0_274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2" name="Google Shape;182;g12f2a80d772_0_274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g12f2a80d772_0_27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12f2a80d772_0_27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12f2a80d772_0_2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f2a80d772_0_28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12f2a80d772_0_2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12f2a80d772_0_2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g12f2a80d772_0_2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f2a80d772_0_28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g12f2a80d772_0_28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g12f2a80d772_0_28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f2a80d772_0_29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12f2a80d772_0_29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8" name="Google Shape;198;g12f2a80d772_0_29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9" name="Google Shape;199;g12f2a80d772_0_29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g12f2a80d772_0_29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g12f2a80d772_0_29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f2a80d772_0_29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12f2a80d772_0_299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g12f2a80d772_0_29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12f2a80d772_0_29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12f2a80d772_0_29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f2a80d772_0_305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g12f2a80d772_0_305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g12f2a80d772_0_30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g12f2a80d772_0_30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g12f2a80d772_0_3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eft Image Layout">
  <p:cSld name="1 Left Image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Abstract dark light trails" id="33" name="Google Shape;33;p21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grpSp>
        <p:nvGrpSpPr>
          <p:cNvPr id="34" name="Google Shape;34;p21"/>
          <p:cNvGrpSpPr/>
          <p:nvPr/>
        </p:nvGrpSpPr>
        <p:grpSpPr>
          <a:xfrm>
            <a:off x="430351" y="240636"/>
            <a:ext cx="6524896" cy="6376727"/>
            <a:chOff x="2709241" y="-374048"/>
            <a:chExt cx="7084273" cy="7048817"/>
          </a:xfrm>
        </p:grpSpPr>
        <p:sp>
          <p:nvSpPr>
            <p:cNvPr id="35" name="Google Shape;35;p21"/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" name="Google Shape;36;p21"/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7" name="Google Shape;37;p21"/>
          <p:cNvSpPr/>
          <p:nvPr>
            <p:ph idx="2" type="pic"/>
          </p:nvPr>
        </p:nvSpPr>
        <p:spPr>
          <a:xfrm>
            <a:off x="838200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38" name="Google Shape;38;p21"/>
          <p:cNvSpPr txBox="1"/>
          <p:nvPr>
            <p:ph type="title"/>
          </p:nvPr>
        </p:nvSpPr>
        <p:spPr>
          <a:xfrm>
            <a:off x="6986447" y="2916598"/>
            <a:ext cx="5180151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2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2"/>
          <p:cNvSpPr txBox="1"/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/>
          <p:nvPr>
            <p:ph idx="2" type="pic"/>
          </p:nvPr>
        </p:nvSpPr>
        <p:spPr>
          <a:xfrm>
            <a:off x="4965192" y="1161288"/>
            <a:ext cx="6729984" cy="4645152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868680" y="3438144"/>
            <a:ext cx="3099816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5" name="Google Shape;45;p22"/>
          <p:cNvSpPr txBox="1"/>
          <p:nvPr>
            <p:ph idx="10" type="dt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3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3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0" type="dt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4"/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4"/>
          <p:cNvSpPr txBox="1"/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" type="body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5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2" type="body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2" type="sldNum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6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6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6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 cap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26"/>
          <p:cNvSpPr txBox="1"/>
          <p:nvPr>
            <p:ph idx="2" type="body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3" type="body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 cap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26"/>
          <p:cNvSpPr txBox="1"/>
          <p:nvPr>
            <p:ph idx="4" type="body"/>
          </p:nvPr>
        </p:nvSpPr>
        <p:spPr>
          <a:xfrm>
            <a:off x="6345936" y="3203687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0" type="dt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2" type="sldNum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7"/>
          <p:cNvSpPr txBox="1"/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b="0" i="0" sz="4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f2a80d772_0_2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g12f2a80d772_0_2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g12f2a80d772_0_2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g12f2a80d772_0_2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g12f2a80d772_0_2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9" name="Google Shape;219;p1"/>
          <p:cNvSpPr txBox="1"/>
          <p:nvPr>
            <p:ph idx="1" type="subTitle"/>
          </p:nvPr>
        </p:nvSpPr>
        <p:spPr>
          <a:xfrm>
            <a:off x="7848600" y="4872922"/>
            <a:ext cx="4023360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N" sz="2000"/>
              <a:t>INTRODUCING THE FACULTY OF GRADE 01</a:t>
            </a:r>
            <a:endParaRPr sz="2000"/>
          </a:p>
        </p:txBody>
      </p:sp>
      <p:pic>
        <p:nvPicPr>
          <p:cNvPr descr="A picture containing building&#10;&#10;Description automatically generated" id="220" name="Google Shape;220;p1"/>
          <p:cNvPicPr preferRelativeResize="0"/>
          <p:nvPr/>
        </p:nvPicPr>
        <p:blipFill rotWithShape="1">
          <a:blip r:embed="rId3">
            <a:alphaModFix/>
          </a:blip>
          <a:srcRect b="16028" l="0" r="-1" t="11899"/>
          <a:stretch/>
        </p:blipFill>
        <p:spPr>
          <a:xfrm>
            <a:off x="316992" y="1860680"/>
            <a:ext cx="7053626" cy="298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"/>
          <p:cNvSpPr/>
          <p:nvPr/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"/>
          <p:cNvSpPr/>
          <p:nvPr/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"/>
          <p:cNvSpPr txBox="1"/>
          <p:nvPr>
            <p:ph type="title"/>
          </p:nvPr>
        </p:nvSpPr>
        <p:spPr>
          <a:xfrm>
            <a:off x="0" y="2916598"/>
            <a:ext cx="5180151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MS. </a:t>
            </a:r>
            <a:r>
              <a:rPr b="0" i="0" lang="en-IN" sz="2800">
                <a:latin typeface="Calibri"/>
                <a:ea typeface="Calibri"/>
                <a:cs typeface="Calibri"/>
                <a:sym typeface="Calibri"/>
              </a:rPr>
              <a:t>SARU SKARIA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IN" sz="2800">
                <a:latin typeface="Calibri"/>
                <a:ea typeface="Calibri"/>
                <a:cs typeface="Calibri"/>
                <a:sym typeface="Calibri"/>
              </a:rPr>
              <a:t>FACULTY FOR ENGLISH - 1D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smiling, person, posing&#10;&#10;Description automatically generated" id="295" name="Google Shape;295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828" l="0" r="0" t="6829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"/>
          <p:cNvSpPr txBox="1"/>
          <p:nvPr>
            <p:ph type="title"/>
          </p:nvPr>
        </p:nvSpPr>
        <p:spPr>
          <a:xfrm>
            <a:off x="0" y="2915920"/>
            <a:ext cx="5180151" cy="1326241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MS. PAYAL DESAI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FACULTY FOR ENGLISH AND EVS  GRADE 1E</a:t>
            </a:r>
            <a:endParaRPr/>
          </a:p>
        </p:txBody>
      </p:sp>
      <p:pic>
        <p:nvPicPr>
          <p:cNvPr descr="Applicant Photo" id="301" name="Google Shape;301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161" l="0" r="0" t="9162"/>
          <a:stretch/>
        </p:blipFill>
        <p:spPr>
          <a:xfrm>
            <a:off x="5622925" y="585788"/>
            <a:ext cx="5765800" cy="567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"/>
          <p:cNvSpPr txBox="1"/>
          <p:nvPr>
            <p:ph type="title"/>
          </p:nvPr>
        </p:nvSpPr>
        <p:spPr>
          <a:xfrm>
            <a:off x="6986447" y="2916598"/>
            <a:ext cx="5180151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IN" sz="4000"/>
              <a:t>Ms. Tarannum Fatima - Quiz</a:t>
            </a:r>
            <a:endParaRPr sz="4000"/>
          </a:p>
        </p:txBody>
      </p:sp>
      <p:pic>
        <p:nvPicPr>
          <p:cNvPr id="307" name="Google Shape;3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achments" id="308" name="Google Shape;30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2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11038" l="0" r="0" t="11038"/>
          <a:stretch/>
        </p:blipFill>
        <p:spPr>
          <a:xfrm>
            <a:off x="838200" y="585788"/>
            <a:ext cx="5765800" cy="567531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/>
          <p:nvPr>
            <p:ph type="title"/>
          </p:nvPr>
        </p:nvSpPr>
        <p:spPr>
          <a:xfrm>
            <a:off x="0" y="2916598"/>
            <a:ext cx="5180151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MS. MUBEENA–FACULTY FOR HINDI 1A,1D,1E AND FACULTY FOR III LANG (H)/ELECTIVE HINDI</a:t>
            </a:r>
            <a:br>
              <a:rPr b="1" lang="en-IN" sz="2800">
                <a:solidFill>
                  <a:srgbClr val="1F376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285" l="0" r="0" t="27285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 txBox="1"/>
          <p:nvPr>
            <p:ph type="title"/>
          </p:nvPr>
        </p:nvSpPr>
        <p:spPr>
          <a:xfrm>
            <a:off x="6986447" y="2916598"/>
            <a:ext cx="5180151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MS. . SHOBHA R– FACULTY FOR HINDI 1B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achments" id="323" name="Google Shape;32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4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3036" r="3037" t="0"/>
          <a:stretch/>
        </p:blipFill>
        <p:spPr>
          <a:xfrm>
            <a:off x="838200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"/>
          <p:cNvSpPr txBox="1"/>
          <p:nvPr>
            <p:ph type="title"/>
          </p:nvPr>
        </p:nvSpPr>
        <p:spPr>
          <a:xfrm>
            <a:off x="0" y="2916598"/>
            <a:ext cx="5180151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MS. PUSHPALATHA-  FACULTY FOR KANNADA AND  KADDYA KANNADA 1A,1B </a:t>
            </a:r>
            <a:endParaRPr/>
          </a:p>
        </p:txBody>
      </p:sp>
      <p:sp>
        <p:nvSpPr>
          <p:cNvPr id="331" name="Google Shape;331;p15"/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  <p:pic>
        <p:nvPicPr>
          <p:cNvPr id="332" name="Google Shape;332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61" r="2561" t="0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2f2a80d772_0_311"/>
          <p:cNvSpPr txBox="1"/>
          <p:nvPr>
            <p:ph type="title"/>
          </p:nvPr>
        </p:nvSpPr>
        <p:spPr>
          <a:xfrm>
            <a:off x="0" y="2916598"/>
            <a:ext cx="5180100" cy="132570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MS. NOORSABA-  FACULTY FOR KANNADA AND  KADDAYA KANNADA 1D,1E </a:t>
            </a:r>
            <a:endParaRPr/>
          </a:p>
        </p:txBody>
      </p:sp>
      <p:sp>
        <p:nvSpPr>
          <p:cNvPr id="338" name="Google Shape;338;g12f2a80d772_0_311"/>
          <p:cNvSpPr txBox="1"/>
          <p:nvPr/>
        </p:nvSpPr>
        <p:spPr>
          <a:xfrm>
            <a:off x="3047260" y="3246553"/>
            <a:ext cx="609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  <p:pic>
        <p:nvPicPr>
          <p:cNvPr id="339" name="Google Shape;339;g12f2a80d772_0_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819" y="351800"/>
            <a:ext cx="4421850" cy="567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2f2a80d772_0_209"/>
          <p:cNvSpPr txBox="1"/>
          <p:nvPr>
            <p:ph type="title"/>
          </p:nvPr>
        </p:nvSpPr>
        <p:spPr>
          <a:xfrm>
            <a:off x="129540" y="2953103"/>
            <a:ext cx="5180100" cy="132570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br>
              <a:rPr lang="en-IN" sz="3600"/>
            </a:b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MS. SHOBHA BELLANKI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 FACULTY FOR 3RD LANGUAGE KANNADA - 1C</a:t>
            </a:r>
            <a:br>
              <a:rPr lang="en-IN" sz="3600">
                <a:latin typeface="Calibri"/>
                <a:ea typeface="Calibri"/>
                <a:cs typeface="Calibri"/>
                <a:sym typeface="Calibri"/>
              </a:rPr>
            </a:br>
            <a:endParaRPr sz="3600"/>
          </a:p>
        </p:txBody>
      </p:sp>
      <p:sp>
        <p:nvSpPr>
          <p:cNvPr id="345" name="Google Shape;345;g12f2a80d772_0_209"/>
          <p:cNvSpPr txBox="1"/>
          <p:nvPr/>
        </p:nvSpPr>
        <p:spPr>
          <a:xfrm>
            <a:off x="1755160" y="1855078"/>
            <a:ext cx="609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46" name="Google Shape;346;g12f2a80d772_0_209"/>
          <p:cNvSpPr/>
          <p:nvPr>
            <p:ph idx="2" type="pic"/>
          </p:nvPr>
        </p:nvSpPr>
        <p:spPr>
          <a:xfrm>
            <a:off x="5623417" y="585788"/>
            <a:ext cx="5765700" cy="56754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347" name="Google Shape;347;g12f2a80d772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318377"/>
            <a:ext cx="12260062" cy="7176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in a pink shirt&#10;&#10;Description automatically generated with low confidence" id="357" name="Google Shape;357;g12f2a80d772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703" l="0" r="0" t="11703"/>
          <a:stretch/>
        </p:blipFill>
        <p:spPr>
          <a:xfrm>
            <a:off x="5622925" y="544513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  <p:sp>
        <p:nvSpPr>
          <p:cNvPr id="358" name="Google Shape;358;g12f2a80d772_0_0"/>
          <p:cNvSpPr txBox="1"/>
          <p:nvPr>
            <p:ph type="title"/>
          </p:nvPr>
        </p:nvSpPr>
        <p:spPr>
          <a:xfrm>
            <a:off x="0" y="2916598"/>
            <a:ext cx="5180100" cy="132570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-IN" sz="2800">
                <a:latin typeface="Calibri"/>
                <a:ea typeface="Calibri"/>
                <a:cs typeface="Calibri"/>
                <a:sym typeface="Calibri"/>
              </a:rPr>
              <a:t>MS. SATHYA THANGAVEL - ART TEACHER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"/>
          <p:cNvSpPr/>
          <p:nvPr/>
        </p:nvSpPr>
        <p:spPr>
          <a:xfrm flipH="1" rot="10800000">
            <a:off x="578652" y="4501201"/>
            <a:ext cx="11034696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0" name="Google Shape;230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300" l="0" r="0" t="13300"/>
          <a:stretch/>
        </p:blipFill>
        <p:spPr>
          <a:xfrm>
            <a:off x="4110127" y="10"/>
            <a:ext cx="8081873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  <p:sp>
        <p:nvSpPr>
          <p:cNvPr id="231" name="Google Shape;231;p2"/>
          <p:cNvSpPr/>
          <p:nvPr/>
        </p:nvSpPr>
        <p:spPr>
          <a:xfrm>
            <a:off x="0" y="0"/>
            <a:ext cx="4959047" cy="6858000"/>
          </a:xfrm>
          <a:custGeom>
            <a:rect b="b" l="l" r="r" t="t"/>
            <a:pathLst>
              <a:path extrusionOk="0" h="6858000" w="4959047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"/>
          <p:cNvSpPr/>
          <p:nvPr/>
        </p:nvSpPr>
        <p:spPr>
          <a:xfrm>
            <a:off x="0" y="0"/>
            <a:ext cx="4948887" cy="6858000"/>
          </a:xfrm>
          <a:custGeom>
            <a:rect b="b" l="l" r="r" t="t"/>
            <a:pathLst>
              <a:path extrusionOk="0" h="6858000" w="4948887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"/>
          <p:cNvSpPr txBox="1"/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</a:pPr>
            <a:r>
              <a:rPr lang="en-I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Ms. Shanthi Menon </a:t>
            </a:r>
            <a:br>
              <a:rPr lang="en-I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I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Founder Principal </a:t>
            </a:r>
            <a:endParaRPr/>
          </a:p>
        </p:txBody>
      </p:sp>
      <p:sp>
        <p:nvSpPr>
          <p:cNvPr id="234" name="Google Shape;234;p2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in a black shirt&#10;&#10;Description automatically generated with low confidence" id="363" name="Google Shape;363;g12f2a80d772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1350" y="397575"/>
            <a:ext cx="2410200" cy="31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12f2a80d772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2825" y="397575"/>
            <a:ext cx="2592629" cy="313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365" name="Google Shape;365;g12f2a80d772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4800" y="3665350"/>
            <a:ext cx="2246850" cy="26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12f2a80d772_0_5"/>
          <p:cNvSpPr txBox="1"/>
          <p:nvPr>
            <p:ph type="title"/>
          </p:nvPr>
        </p:nvSpPr>
        <p:spPr>
          <a:xfrm>
            <a:off x="0" y="2916598"/>
            <a:ext cx="5180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I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FACULTY FOR PHYSICAL EDUCATION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"/>
          <p:cNvSpPr/>
          <p:nvPr/>
        </p:nvSpPr>
        <p:spPr>
          <a:xfrm flipH="1" rot="10800000">
            <a:off x="578652" y="4501201"/>
            <a:ext cx="11034696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3" name="Google Shape;243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392" l="0" r="-1" t="15393"/>
          <a:stretch/>
        </p:blipFill>
        <p:spPr>
          <a:xfrm>
            <a:off x="4110127" y="10"/>
            <a:ext cx="8081873" cy="685799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  <p:sp>
        <p:nvSpPr>
          <p:cNvPr id="244" name="Google Shape;244;p3"/>
          <p:cNvSpPr/>
          <p:nvPr/>
        </p:nvSpPr>
        <p:spPr>
          <a:xfrm>
            <a:off x="0" y="0"/>
            <a:ext cx="4959047" cy="6858000"/>
          </a:xfrm>
          <a:custGeom>
            <a:rect b="b" l="l" r="r" t="t"/>
            <a:pathLst>
              <a:path extrusionOk="0" h="6858000" w="4959047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0" y="0"/>
            <a:ext cx="4948887" cy="6858000"/>
          </a:xfrm>
          <a:custGeom>
            <a:rect b="b" l="l" r="r" t="t"/>
            <a:pathLst>
              <a:path extrusionOk="0" h="6858000" w="4948887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"/>
          <p:cNvSpPr txBox="1"/>
          <p:nvPr>
            <p:ph type="title"/>
          </p:nvPr>
        </p:nvSpPr>
        <p:spPr>
          <a:xfrm>
            <a:off x="332710" y="1057387"/>
            <a:ext cx="4023360" cy="3204134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</a:pPr>
            <a:r>
              <a:rPr lang="en-I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MS. Hemlata Pande – Principal</a:t>
            </a:r>
            <a:endParaRPr sz="4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7" name="Google Shape;247;p3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"/>
          <p:cNvSpPr/>
          <p:nvPr/>
        </p:nvSpPr>
        <p:spPr>
          <a:xfrm flipH="1" rot="10800000">
            <a:off x="578652" y="4501201"/>
            <a:ext cx="11034696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6" name="Google Shape;256;p4"/>
          <p:cNvSpPr txBox="1"/>
          <p:nvPr>
            <p:ph type="title"/>
          </p:nvPr>
        </p:nvSpPr>
        <p:spPr>
          <a:xfrm>
            <a:off x="82825" y="890475"/>
            <a:ext cx="5209200" cy="32040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</a:pPr>
            <a:r>
              <a:rPr lang="en-IN" sz="4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Ms. Kavitha Mohan</a:t>
            </a:r>
            <a:endParaRPr sz="4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</a:pPr>
            <a:r>
              <a:rPr lang="en-IN" sz="4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Head Mistress. </a:t>
            </a:r>
            <a:endParaRPr sz="4200"/>
          </a:p>
        </p:txBody>
      </p:sp>
      <p:sp>
        <p:nvSpPr>
          <p:cNvPr id="257" name="Google Shape;257;p4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0127" l="0" r="1" t="25627"/>
          <a:stretch/>
        </p:blipFill>
        <p:spPr>
          <a:xfrm>
            <a:off x="5374939" y="625683"/>
            <a:ext cx="5825700" cy="545538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"/>
          <p:cNvSpPr txBox="1"/>
          <p:nvPr>
            <p:ph type="title"/>
          </p:nvPr>
        </p:nvSpPr>
        <p:spPr>
          <a:xfrm>
            <a:off x="0" y="2916598"/>
            <a:ext cx="5180151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MS. SARITA DARAK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CLASS TEACHER FOR GRADE 1A </a:t>
            </a:r>
            <a:br>
              <a:rPr lang="en-IN" sz="2800">
                <a:latin typeface="Calibri"/>
                <a:ea typeface="Calibri"/>
                <a:cs typeface="Calibri"/>
                <a:sym typeface="Calibri"/>
              </a:rPr>
            </a:b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FACULTY FOR </a:t>
            </a:r>
            <a:r>
              <a:rPr b="0" i="0" lang="en-IN" sz="2800">
                <a:latin typeface="Avenir"/>
                <a:ea typeface="Avenir"/>
                <a:cs typeface="Avenir"/>
                <a:sym typeface="Avenir"/>
              </a:rPr>
              <a:t>MATHEMATICS</a:t>
            </a: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, EVS - 1A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FACULTY FOR</a:t>
            </a: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 ENGLISH -1A, 1C</a:t>
            </a:r>
            <a:endParaRPr/>
          </a:p>
        </p:txBody>
      </p:sp>
      <p:pic>
        <p:nvPicPr>
          <p:cNvPr id="265" name="Google Shape;265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83" l="0" r="0" t="1284"/>
          <a:stretch/>
        </p:blipFill>
        <p:spPr>
          <a:xfrm>
            <a:off x="5622925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"/>
          <p:cNvSpPr txBox="1"/>
          <p:nvPr>
            <p:ph type="title"/>
          </p:nvPr>
        </p:nvSpPr>
        <p:spPr>
          <a:xfrm>
            <a:off x="0" y="2916598"/>
            <a:ext cx="5180151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MS. </a:t>
            </a:r>
            <a:r>
              <a:rPr b="0" i="0" lang="en-IN" sz="2800">
                <a:latin typeface="Calibri"/>
                <a:ea typeface="Calibri"/>
                <a:cs typeface="Calibri"/>
                <a:sym typeface="Calibri"/>
              </a:rPr>
              <a:t>GOPIKA NARAYAN</a:t>
            </a: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-  CLASS TEACHER FOR GRADE 1B </a:t>
            </a:r>
            <a:br>
              <a:rPr lang="en-IN" sz="2800">
                <a:latin typeface="Calibri"/>
                <a:ea typeface="Calibri"/>
                <a:cs typeface="Calibri"/>
                <a:sym typeface="Calibri"/>
              </a:rPr>
            </a:br>
            <a:br>
              <a:rPr lang="en-IN" sz="2800">
                <a:latin typeface="Calibri"/>
                <a:ea typeface="Calibri"/>
                <a:cs typeface="Calibri"/>
                <a:sym typeface="Calibri"/>
              </a:rPr>
            </a:b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FACULTY FOR </a:t>
            </a:r>
            <a:r>
              <a:rPr b="0" i="0" lang="en-IN" sz="2800">
                <a:latin typeface="Avenir"/>
                <a:ea typeface="Avenir"/>
                <a:cs typeface="Avenir"/>
                <a:sym typeface="Avenir"/>
              </a:rPr>
              <a:t>MATHEMATICS</a:t>
            </a: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 EVS AND  ENGLISH </a:t>
            </a:r>
            <a:endParaRPr/>
          </a:p>
        </p:txBody>
      </p:sp>
      <p:pic>
        <p:nvPicPr>
          <p:cNvPr descr="A picture containing person, indoor, wall, young&#10;&#10;Description automatically generated" id="271" name="Google Shape;271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544" l="0" r="0" t="6543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indoor, smiling, posing&#10;&#10;Description automatically generated" id="276" name="Google Shape;276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721" l="0" r="0" t="11721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  <p:sp>
        <p:nvSpPr>
          <p:cNvPr id="277" name="Google Shape;277;p7"/>
          <p:cNvSpPr txBox="1"/>
          <p:nvPr>
            <p:ph type="title"/>
          </p:nvPr>
        </p:nvSpPr>
        <p:spPr>
          <a:xfrm>
            <a:off x="0" y="2916598"/>
            <a:ext cx="5180151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MS. </a:t>
            </a:r>
            <a:r>
              <a:rPr b="0" i="0" lang="en-IN" sz="2800">
                <a:latin typeface="Calibri"/>
                <a:ea typeface="Calibri"/>
                <a:cs typeface="Calibri"/>
                <a:sym typeface="Calibri"/>
              </a:rPr>
              <a:t>SANGITA MAJUMDER - </a:t>
            </a:r>
            <a:endParaRPr b="0" i="0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CLASS TEACHER FOR GRADE 1C</a:t>
            </a:r>
            <a:r>
              <a:rPr b="0" i="0" lang="en-IN" sz="2800">
                <a:latin typeface="Calibri"/>
                <a:ea typeface="Calibri"/>
                <a:cs typeface="Calibri"/>
                <a:sym typeface="Calibri"/>
              </a:rPr>
              <a:t> –FACULTY FOR HINDI AND EVS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/>
          <p:cNvSpPr txBox="1"/>
          <p:nvPr>
            <p:ph type="title"/>
          </p:nvPr>
        </p:nvSpPr>
        <p:spPr>
          <a:xfrm>
            <a:off x="0" y="2916598"/>
            <a:ext cx="5180151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MS. </a:t>
            </a:r>
            <a:r>
              <a:rPr i="0" lang="en-IN" sz="2800">
                <a:latin typeface="Calibri"/>
                <a:ea typeface="Calibri"/>
                <a:cs typeface="Calibri"/>
                <a:sym typeface="Calibri"/>
              </a:rPr>
              <a:t>KIRAN SASHIDHAR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CLASS TEACHER FOR GRADE 1D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FACULTY FOR </a:t>
            </a:r>
            <a:r>
              <a:rPr lang="en-IN" sz="2800">
                <a:latin typeface="Avenir"/>
                <a:ea typeface="Avenir"/>
                <a:cs typeface="Avenir"/>
                <a:sym typeface="Avenir"/>
              </a:rPr>
              <a:t>MATHEMATICS - 1D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FACULTY FOR EVS - 1C, 1D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37" r="2038" t="0"/>
          <a:stretch/>
        </p:blipFill>
        <p:spPr>
          <a:xfrm>
            <a:off x="5622925" y="585788"/>
            <a:ext cx="5765800" cy="567531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"/>
          <p:cNvSpPr txBox="1"/>
          <p:nvPr>
            <p:ph type="title"/>
          </p:nvPr>
        </p:nvSpPr>
        <p:spPr>
          <a:xfrm>
            <a:off x="0" y="2916598"/>
            <a:ext cx="5180151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MS. NIDHI SHARMA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CLASS TEACHER FOR GRADE 1E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FACULTY FOR MATHEMATICS - 1E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FACULTY FOR COMPUTERS 1A -1E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287" l="0" r="0" t="10288"/>
          <a:stretch/>
        </p:blipFill>
        <p:spPr>
          <a:xfrm>
            <a:off x="5622925" y="585788"/>
            <a:ext cx="5765800" cy="567531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2022-05-23T06:24:52Z</dcterms:created>
  <dc:creator>Secretary to Principal</dc:creator>
</cp:coreProperties>
</file>