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jpe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44" r:id="rId4"/>
    <p:sldId id="345" r:id="rId5"/>
    <p:sldId id="297" r:id="rId6"/>
    <p:sldId id="276" r:id="rId7"/>
    <p:sldId id="310" r:id="rId8"/>
    <p:sldId id="271" r:id="rId9"/>
    <p:sldId id="346" r:id="rId10"/>
    <p:sldId id="268" r:id="rId11"/>
    <p:sldId id="356" r:id="rId12"/>
    <p:sldId id="294" r:id="rId13"/>
    <p:sldId id="274" r:id="rId14"/>
    <p:sldId id="357" r:id="rId15"/>
    <p:sldId id="313" r:id="rId16"/>
    <p:sldId id="358" r:id="rId17"/>
    <p:sldId id="296" r:id="rId18"/>
    <p:sldId id="298" r:id="rId19"/>
    <p:sldId id="359" r:id="rId20"/>
    <p:sldId id="295" r:id="rId21"/>
    <p:sldId id="360" r:id="rId22"/>
    <p:sldId id="363" r:id="rId23"/>
    <p:sldId id="323" r:id="rId24"/>
    <p:sldId id="283" r:id="rId25"/>
    <p:sldId id="347" r:id="rId26"/>
    <p:sldId id="353" r:id="rId27"/>
    <p:sldId id="351" r:id="rId28"/>
    <p:sldId id="354" r:id="rId29"/>
    <p:sldId id="329" r:id="rId30"/>
    <p:sldId id="355" r:id="rId31"/>
    <p:sldId id="361" r:id="rId32"/>
    <p:sldId id="362" r:id="rId33"/>
    <p:sldId id="341" r:id="rId34"/>
    <p:sldId id="365" r:id="rId35"/>
    <p:sldId id="3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ADA57-8919-1643-DAC4-A69E10DDF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E0428-72E7-D2AB-7F22-074ED5E33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4737-AAFA-A2F3-301B-9FB8F4B3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6E56C-B31C-2582-B490-73A4BE94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7ED1B-DC67-68C7-9200-84BE385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995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2F9E5-9899-39F2-D0D1-A9604FCB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886E1-347E-6E51-8B44-25EE261D0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BC667-F80E-F239-8452-586EF242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63D4-E147-1D55-5889-A0DB6A1C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AA7C5-DF8A-7892-4FB4-05B39B31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272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5D9C7-B528-FEC8-57CA-91190A4E1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0CE1E3-8320-5C4C-033D-789CEBD84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4BA8B-FB06-5884-9B48-EDA67E2E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BFBFE-DD0D-1D2A-898D-0D52911D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75E62-FC08-596B-C219-B8FDF6E7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570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DEA8D-11BC-2743-A9F4-23667D3E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BB8C-5597-644A-9D35-2B2E493CFF0D}" type="datetimeFigureOut">
              <a:rPr lang="en-US" smtClean="0"/>
              <a:t>5/26/2022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A9038-8BF1-C841-8760-AEEDF658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D2106-98B1-324A-BDBC-59EB943E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9196-6C56-7544-BAE5-8B7AE4F4CC0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bstract dark light trails">
            <a:extLst>
              <a:ext uri="{FF2B5EF4-FFF2-40B4-BE49-F238E27FC236}">
                <a16:creationId xmlns:a16="http://schemas.microsoft.com/office/drawing/2014/main" id="{7670AA00-D84B-B248-A24F-8AE30432F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F5E30B-8480-DC42-89B6-750512FFAB6E}"/>
              </a:ext>
            </a:extLst>
          </p:cNvPr>
          <p:cNvGrpSpPr/>
          <p:nvPr userDrawn="1"/>
        </p:nvGrpSpPr>
        <p:grpSpPr>
          <a:xfrm>
            <a:off x="430351" y="240636"/>
            <a:ext cx="6524896" cy="6376727"/>
            <a:chOff x="2709241" y="-374048"/>
            <a:chExt cx="7084273" cy="7048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BEB301-DBA9-1447-B8E9-81B80512A2B0}"/>
                </a:ext>
              </a:extLst>
            </p:cNvPr>
            <p:cNvSpPr/>
            <p:nvPr/>
          </p:nvSpPr>
          <p:spPr>
            <a:xfrm>
              <a:off x="2709241" y="175531"/>
              <a:ext cx="6499238" cy="64992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8AB484-2945-B84E-8AA8-CBC4A29EB9EB}"/>
                </a:ext>
              </a:extLst>
            </p:cNvPr>
            <p:cNvSpPr/>
            <p:nvPr/>
          </p:nvSpPr>
          <p:spPr>
            <a:xfrm>
              <a:off x="3294276" y="-374048"/>
              <a:ext cx="6499238" cy="6499238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149D0F7-B755-8D4C-A5C9-A3723B1FAB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585788"/>
            <a:ext cx="5765800" cy="5675312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DB9158-0087-8647-9EE0-2F46678D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7" y="2916598"/>
            <a:ext cx="5180151" cy="1325563"/>
          </a:xfrm>
          <a:solidFill>
            <a:schemeClr val="tx1">
              <a:alpha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The Serif Hand" panose="030705020305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99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bstract Spiral black texture">
            <a:extLst>
              <a:ext uri="{FF2B5EF4-FFF2-40B4-BE49-F238E27FC236}">
                <a16:creationId xmlns:a16="http://schemas.microsoft.com/office/drawing/2014/main" id="{F8D5C6D4-409A-D74E-B574-DB65B323A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DEA8D-11BC-2743-A9F4-23667D3E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BB8C-5597-644A-9D35-2B2E493CFF0D}" type="datetimeFigureOut">
              <a:rPr lang="en-US" smtClean="0"/>
              <a:t>5/26/2022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A9038-8BF1-C841-8760-AEEDF658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D2106-98B1-324A-BDBC-59EB943E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9196-6C56-7544-BAE5-8B7AE4F4CC0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5E30B-8480-DC42-89B6-750512FFAB6E}"/>
              </a:ext>
            </a:extLst>
          </p:cNvPr>
          <p:cNvGrpSpPr/>
          <p:nvPr userDrawn="1"/>
        </p:nvGrpSpPr>
        <p:grpSpPr>
          <a:xfrm rot="10800000">
            <a:off x="5215568" y="240636"/>
            <a:ext cx="6524896" cy="6376727"/>
            <a:chOff x="2709241" y="-374048"/>
            <a:chExt cx="7084273" cy="7048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BEB301-DBA9-1447-B8E9-81B80512A2B0}"/>
                </a:ext>
              </a:extLst>
            </p:cNvPr>
            <p:cNvSpPr/>
            <p:nvPr/>
          </p:nvSpPr>
          <p:spPr>
            <a:xfrm>
              <a:off x="2709241" y="175531"/>
              <a:ext cx="6499238" cy="64992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8AB484-2945-B84E-8AA8-CBC4A29EB9EB}"/>
                </a:ext>
              </a:extLst>
            </p:cNvPr>
            <p:cNvSpPr/>
            <p:nvPr/>
          </p:nvSpPr>
          <p:spPr>
            <a:xfrm>
              <a:off x="3294276" y="-374048"/>
              <a:ext cx="6499238" cy="6499238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149D0F7-B755-8D4C-A5C9-A3723B1FAB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3417" y="585788"/>
            <a:ext cx="5765800" cy="5675312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DB9158-0087-8647-9EE0-2F46678D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6598"/>
            <a:ext cx="5180151" cy="1325563"/>
          </a:xfrm>
          <a:solidFill>
            <a:schemeClr val="tx1">
              <a:alpha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The Serif Hand" panose="03070502030502020204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3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5121-6964-8039-CC4D-4CB9FC08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7E41-5F03-9FEB-DB19-48BF73F14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4E8E8-E4AA-49C1-E1DA-FC136200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7EECB-DD49-E80C-0C5B-4ECDB01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D328A-8CE9-350A-5A25-039079BF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260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7B8C-A983-9344-6000-4E3DE0E5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91108-D1E1-6C4E-BBAB-876D9F29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645DC-4774-B8BD-57C6-32F333CC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F63DF-2B4E-DBC5-2063-540305F8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4530A-FDD9-1901-9796-784FE6DF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4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59FC-3D66-7C35-F7D4-66BDF782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A737-1E33-0EC4-F5CE-B6E3B0989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19721-9FB3-8289-8ABF-3B87DDDB4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13B44-F5EB-59F4-AF7E-EE085076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98496-CA5D-34A7-178A-B5DA8DE0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714C2-6B4C-791D-C84D-77520BA8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843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E635-7BE7-5427-BD49-636588D3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441CB-CC04-E282-0A3B-F1D0E3C49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A7AF8-0762-89F9-F220-F14BB37A6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ECF93-4186-EA74-C87C-83035C2FB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C0C0C-C5DD-64B5-349A-8E4A5C57F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45F27-6F2C-93B9-1812-338626BF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04564-7E66-CCAD-EF1D-9BEADC85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2AA05-8B28-63D0-E493-0DD017B4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963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0405-1D05-9367-6F22-1F52E81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B1F7B-AC97-DE4F-1ABC-002BD41D5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29AE-4E3A-D0A3-BBFD-00785BA2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41CDE-90F0-3728-6ACF-BBDB225E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314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B70840-97A8-6F3D-0B4B-02A82089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0AFDF-5253-5569-BF41-B246F2DC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3D1E-CDAC-30BD-78FC-0C4193D0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4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617D-1B70-ADE0-7FB3-A4DBC829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0FB20-BA40-EA1B-4D49-00AE82EB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7A0A3-320D-DE17-1DD0-062AAB241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543D8-4DBA-1A09-9990-ABF60DB4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41643-67C5-D9E7-A7B5-2C724528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0F6DA-2CAA-3265-53D1-89BD9D44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413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26F8-81F5-4991-25E4-8954B44F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239FF-E860-EB50-2F37-858899B4F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4E39C-B10D-A185-F282-F13BE2660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6A756-C250-A430-26EF-7C2A8692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1C9FF-A51D-DAAF-BE31-9065A59D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8E3B5-B60A-A53A-0107-2CB7B7D0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114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96C46-4234-F31E-C72B-3193FE75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4F71E-710A-FE40-56B9-829C7E07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081CB-BA51-2E37-4D5F-3A6AE97FD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F49AC-8370-47AB-88C1-48AEE5774C18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3B395-E532-BB93-CE36-0456066E3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5CA2C-4029-1FAA-A480-B9F706E44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6B996-3BA2-4218-AAA2-970FF0F63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952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7" y="2916598"/>
            <a:ext cx="5180151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INTRODUCING THE FACULTY OF GRADE 06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477DDF3-9A8F-4DDB-BD9B-29558FE51A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" b="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73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IN" sz="2500" dirty="0">
                <a:latin typeface="+mj-lt"/>
              </a:rPr>
              <a:t>MS.ANNAM SUBRAMANIAN -  FACULTY FOR </a:t>
            </a:r>
            <a:r>
              <a:rPr lang="en-IN" sz="2400" b="0" i="0" dirty="0">
                <a:effectLst/>
                <a:latin typeface="+mj-lt"/>
              </a:rPr>
              <a:t>MATHEMATICS</a:t>
            </a:r>
            <a:r>
              <a:rPr lang="en-IN" sz="2500" dirty="0">
                <a:latin typeface="+mj-lt"/>
              </a:rPr>
              <a:t>   6A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72E1272-3758-4E71-8ACE-B8BF395F26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127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632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50959-2D75-133F-2B2A-3AE669B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+mj-lt"/>
              </a:rPr>
              <a:t>MS. ARCHANA KUMARI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- FACULTY FOR </a:t>
            </a:r>
            <a:r>
              <a:rPr lang="en-IN" sz="2800" b="0" i="0" dirty="0">
                <a:effectLst/>
                <a:latin typeface="+mj-lt"/>
              </a:rPr>
              <a:t>MATHEMATICS</a:t>
            </a:r>
            <a:r>
              <a:rPr lang="en-US" sz="2800" dirty="0">
                <a:latin typeface="+mj-lt"/>
              </a:rPr>
              <a:t> GRADE 6B </a:t>
            </a:r>
            <a:br>
              <a:rPr lang="en-US" sz="1800" b="1" i="0" u="none" strike="noStrike" dirty="0">
                <a:solidFill>
                  <a:srgbClr val="1F3763"/>
                </a:solidFill>
                <a:effectLst/>
                <a:latin typeface="Calibri" panose="020F0502020204030204" pitchFamily="34" charset="0"/>
              </a:rPr>
            </a:b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3A065F-F7E1-0DCC-E534-1F34F0D1CE7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b="170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871" y="2902705"/>
            <a:ext cx="5180151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IN" sz="2500" dirty="0">
                <a:latin typeface="+mj-lt"/>
              </a:rPr>
              <a:t>MR. SWETHA BUSSA FACULTY FOR </a:t>
            </a:r>
            <a:r>
              <a:rPr lang="en-IN" sz="2400" b="0" i="0" dirty="0">
                <a:effectLst/>
                <a:latin typeface="+mj-lt"/>
              </a:rPr>
              <a:t>MATHEMATICS</a:t>
            </a:r>
            <a:r>
              <a:rPr lang="en-IN" sz="2500" dirty="0">
                <a:latin typeface="+mj-lt"/>
              </a:rPr>
              <a:t> 6C,6E</a:t>
            </a:r>
            <a:br>
              <a:rPr lang="en-IN" sz="2500" dirty="0">
                <a:latin typeface="+mj-lt"/>
              </a:rPr>
            </a:br>
            <a:endParaRPr lang="en-IN" sz="2500" dirty="0"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2886C5-1F91-4FAC-B1F1-3B33AE19FB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 b="21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36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2500" dirty="0">
                <a:latin typeface="+mj-lt"/>
              </a:rPr>
              <a:t>MS. </a:t>
            </a:r>
            <a:r>
              <a:rPr lang="en-IN" sz="2500" dirty="0">
                <a:latin typeface="+mj-lt"/>
              </a:rPr>
              <a:t>PUTUL BANERJEE</a:t>
            </a:r>
            <a:r>
              <a:rPr lang="en-US" sz="2500" dirty="0">
                <a:latin typeface="+mj-lt"/>
              </a:rPr>
              <a:t>– </a:t>
            </a:r>
            <a:r>
              <a:rPr lang="en-IN" sz="2500" dirty="0">
                <a:latin typeface="+mj-lt"/>
              </a:rPr>
              <a:t>FACULTY FOR </a:t>
            </a:r>
            <a:r>
              <a:rPr lang="en-IN" sz="2400" b="0" i="0" dirty="0">
                <a:effectLst/>
                <a:latin typeface="+mj-lt"/>
              </a:rPr>
              <a:t>MATHEMATICS</a:t>
            </a:r>
            <a:r>
              <a:rPr lang="en-IN" sz="2500" dirty="0">
                <a:latin typeface="+mj-lt"/>
              </a:rPr>
              <a:t>  6D</a:t>
            </a:r>
            <a:endParaRPr lang="en-US" sz="2500" dirty="0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A0B6BC-45B7-4B43-A16D-41AA8F2256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2" b="11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1341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D398B5-9E08-30D8-E807-06707CFE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IN" sz="2500" dirty="0">
                <a:latin typeface="+mj-lt"/>
              </a:rPr>
              <a:t>MS. REEBA JOSEPH - FACULTY FOR PHYSICS 6A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4C4204F-47C1-6712-7998-71DC132A73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 b="5252"/>
          <a:stretch>
            <a:fillRect/>
          </a:stretch>
        </p:blipFill>
        <p:spPr>
          <a:xfrm>
            <a:off x="5622925" y="585788"/>
            <a:ext cx="5765800" cy="5675312"/>
          </a:xfrm>
        </p:spPr>
      </p:pic>
    </p:spTree>
    <p:extLst>
      <p:ext uri="{BB962C8B-B14F-4D97-AF65-F5344CB8AC3E}">
        <p14:creationId xmlns:p14="http://schemas.microsoft.com/office/powerpoint/2010/main" val="397922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48" y="35898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500" kern="1200" dirty="0">
                <a:latin typeface="+mj-lt"/>
                <a:ea typeface="+mj-ea"/>
                <a:cs typeface="+mj-cs"/>
              </a:rPr>
              <a:t>MS.</a:t>
            </a:r>
            <a:r>
              <a:rPr lang="en-US" sz="2500" i="0" kern="1200" dirty="0">
                <a:effectLst/>
                <a:latin typeface="+mj-lt"/>
                <a:ea typeface="+mj-ea"/>
                <a:cs typeface="+mj-cs"/>
              </a:rPr>
              <a:t> HARIKA </a:t>
            </a:r>
            <a:r>
              <a:rPr lang="en-US" sz="2500" kern="1200" dirty="0">
                <a:latin typeface="+mj-lt"/>
                <a:ea typeface="+mj-ea"/>
                <a:cs typeface="+mj-cs"/>
              </a:rPr>
              <a:t>–FACULTY FOR PHYSICS FOR 6C </a:t>
            </a:r>
          </a:p>
        </p:txBody>
      </p:sp>
      <p:pic>
        <p:nvPicPr>
          <p:cNvPr id="7" name="Picture Placeholder 6" descr="A picture containing person, person, clothing, shirt&#10;&#10;Description automatically generated">
            <a:extLst>
              <a:ext uri="{FF2B5EF4-FFF2-40B4-BE49-F238E27FC236}">
                <a16:creationId xmlns:a16="http://schemas.microsoft.com/office/drawing/2014/main" id="{A5AEDDCD-92E1-6849-6F39-9BF269A9E4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1" b="11721"/>
          <a:stretch>
            <a:fillRect/>
          </a:stretch>
        </p:blipFill>
        <p:spPr>
          <a:xfrm>
            <a:off x="6606253" y="995746"/>
            <a:ext cx="4942280" cy="48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7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19D0E93-95F8-11D8-06EE-B3838FC046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1" b="1172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2916E3-6B56-315C-E6BD-9134D4DB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N" sz="2500" dirty="0">
                <a:latin typeface="+mj-lt"/>
              </a:rPr>
              <a:t>MS. NUPUR GHOSAL  -FACULTY FOR PHYSICS 6D,6E</a:t>
            </a:r>
          </a:p>
        </p:txBody>
      </p:sp>
    </p:spTree>
    <p:extLst>
      <p:ext uri="{BB962C8B-B14F-4D97-AF65-F5344CB8AC3E}">
        <p14:creationId xmlns:p14="http://schemas.microsoft.com/office/powerpoint/2010/main" val="1716181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655" y="2920460"/>
            <a:ext cx="5180151" cy="1325563"/>
          </a:xfrm>
        </p:spPr>
        <p:txBody>
          <a:bodyPr>
            <a:normAutofit fontScale="90000"/>
          </a:bodyPr>
          <a:lstStyle/>
          <a:p>
            <a:r>
              <a:rPr lang="en-IN" sz="2800" dirty="0">
                <a:latin typeface="+mj-lt"/>
              </a:rPr>
              <a:t>MS. SUNITHA NAIR- FACULTY FOR BIOLOGY 6A,6B,6C </a:t>
            </a:r>
            <a:br>
              <a:rPr lang="en-IN" sz="2800" dirty="0">
                <a:latin typeface="+mj-lt"/>
              </a:rPr>
            </a:b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52F443D-4D4B-447F-9455-E77274DE9C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081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340" y="3230849"/>
            <a:ext cx="5180151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IN" sz="2800" dirty="0">
                <a:latin typeface="+mj-lt"/>
              </a:rPr>
              <a:t>MR</a:t>
            </a:r>
            <a:r>
              <a:rPr lang="en-GB" sz="2800" dirty="0">
                <a:latin typeface="+mj-lt"/>
              </a:rPr>
              <a:t>. </a:t>
            </a:r>
            <a:r>
              <a:rPr lang="en-IN" sz="2800" dirty="0">
                <a:latin typeface="+mj-lt"/>
              </a:rPr>
              <a:t>ROMEL KUSHALAPPA - FACULTY </a:t>
            </a:r>
            <a:br>
              <a:rPr lang="en-IN" sz="2800" dirty="0">
                <a:latin typeface="+mj-lt"/>
              </a:rPr>
            </a:br>
            <a:r>
              <a:rPr lang="en-IN" sz="2800" dirty="0">
                <a:latin typeface="+mj-lt"/>
              </a:rPr>
              <a:t>BIOLOGY FOR 6D,6E</a:t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N" sz="4000" dirty="0"/>
              <a:t>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ACEA96-EA50-402E-91B0-0FAE8510AA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" b="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10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294DA691-E231-8699-D15C-2D02A50177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5" b="1593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38D5A2-6231-7D00-4A66-D91DD67B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500" dirty="0">
                <a:latin typeface="+mj-lt"/>
              </a:rPr>
              <a:t>MS. SHIVANGI DE –FACULTY FOR HISTORY</a:t>
            </a:r>
          </a:p>
        </p:txBody>
      </p:sp>
    </p:spTree>
    <p:extLst>
      <p:ext uri="{BB962C8B-B14F-4D97-AF65-F5344CB8AC3E}">
        <p14:creationId xmlns:p14="http://schemas.microsoft.com/office/powerpoint/2010/main" val="270328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FFA0AFC-EB21-483C-9D5D-90E485BE8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300" b="1330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latin typeface="+mj-lt"/>
              </a:rPr>
              <a:t>Ms. Shanthi Menon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Founder Principal </a:t>
            </a:r>
          </a:p>
        </p:txBody>
      </p:sp>
    </p:spTree>
    <p:extLst>
      <p:ext uri="{BB962C8B-B14F-4D97-AF65-F5344CB8AC3E}">
        <p14:creationId xmlns:p14="http://schemas.microsoft.com/office/powerpoint/2010/main" val="15695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500" dirty="0">
                <a:latin typeface="+mj-lt"/>
              </a:rPr>
              <a:t>MS. </a:t>
            </a:r>
            <a:r>
              <a:rPr lang="en-US" sz="2500" dirty="0">
                <a:latin typeface="+mj-lt"/>
              </a:rPr>
              <a:t>NEELAM KHALIL </a:t>
            </a:r>
            <a:r>
              <a:rPr lang="en-IN" sz="2500" dirty="0">
                <a:latin typeface="+mj-lt"/>
              </a:rPr>
              <a:t>- FACULTY FOR GEOGRAPHY 6A,6B,6D</a:t>
            </a:r>
            <a:endParaRPr lang="en-US" sz="2500" dirty="0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18C664-B06F-4716-A4E9-8EEE48A43745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1424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03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D9540C56-06F6-5F7F-03E9-F24B7BFE60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b="565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81A48E-4D0A-BB32-F5E1-8ECFA9E7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500" dirty="0">
                <a:latin typeface="+mj-lt"/>
              </a:rPr>
              <a:t>MS. SARANYA THIRUMALAI – FACUTLY FOR GEOGRAPHY 6C,6E </a:t>
            </a:r>
          </a:p>
        </p:txBody>
      </p:sp>
    </p:spTree>
    <p:extLst>
      <p:ext uri="{BB962C8B-B14F-4D97-AF65-F5344CB8AC3E}">
        <p14:creationId xmlns:p14="http://schemas.microsoft.com/office/powerpoint/2010/main" val="2348266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D577EDFF-2900-EDE8-AD50-5688B1037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" b="8668"/>
          <a:stretch>
            <a:fillRect/>
          </a:stretch>
        </p:blipFill>
        <p:spPr>
          <a:xfrm>
            <a:off x="5735638" y="592138"/>
            <a:ext cx="5765800" cy="56737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1EB13C-A6F2-3E65-D234-3F2EA346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IN" sz="2800" dirty="0">
                <a:latin typeface="+mn-lt"/>
              </a:rPr>
            </a:br>
            <a:r>
              <a:rPr lang="en-IN" sz="2800" i="0" dirty="0">
                <a:effectLst/>
                <a:latin typeface="+mn-lt"/>
              </a:rPr>
              <a:t>MS. JENNY CUMMINGS -</a:t>
            </a:r>
            <a:r>
              <a:rPr lang="en-IN" sz="2800" dirty="0">
                <a:latin typeface="+mn-lt"/>
              </a:rPr>
              <a:t> FACULTY FOR COMPUTERS – 6A,6B,6C</a:t>
            </a:r>
          </a:p>
        </p:txBody>
      </p:sp>
    </p:spTree>
    <p:extLst>
      <p:ext uri="{BB962C8B-B14F-4D97-AF65-F5344CB8AC3E}">
        <p14:creationId xmlns:p14="http://schemas.microsoft.com/office/powerpoint/2010/main" val="2387379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100" dirty="0">
                <a:latin typeface="+mj-lt"/>
              </a:rPr>
              <a:t>MS. SHWETHA. R  -  FACULTY FOR COMPUTERS -  6D,6E</a:t>
            </a:r>
            <a:br>
              <a:rPr lang="en-IN" sz="18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b="1" dirty="0"/>
            </a:br>
            <a:endParaRPr lang="en-US" dirty="0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A9542356-612C-41F0-8BE1-3B6B2CEF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B1DFA4-E19E-42AB-B905-6B3C1CC9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A39DA2F-4B75-4CFB-B347-533D2521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26FE44-B866-4C6D-8948-E58830E1C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0ED38F8A-5FEB-4739-9948-BA9989E0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446F53-2EC9-42CA-A11F-C8AE5F9AEC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9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735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7" y="2916598"/>
            <a:ext cx="5180151" cy="1325563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+mj-lt"/>
              </a:rPr>
              <a:t>MS. </a:t>
            </a:r>
            <a:r>
              <a:rPr lang="en-IN" sz="2500" dirty="0">
                <a:latin typeface="+mj-lt"/>
              </a:rPr>
              <a:t>TARANNUM FATIMA - QUIZ</a:t>
            </a:r>
            <a:endParaRPr lang="en-US" sz="2500" dirty="0">
              <a:latin typeface="+mj-lt"/>
            </a:endParaRPr>
          </a:p>
        </p:txBody>
      </p:sp>
      <p:pic>
        <p:nvPicPr>
          <p:cNvPr id="4098" name="Picture 1">
            <a:extLst>
              <a:ext uri="{FF2B5EF4-FFF2-40B4-BE49-F238E27FC236}">
                <a16:creationId xmlns:a16="http://schemas.microsoft.com/office/drawing/2014/main" id="{86A4E283-DFA8-4271-AD0C-9D0EF772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2" descr="Attachments">
            <a:extLst>
              <a:ext uri="{FF2B5EF4-FFF2-40B4-BE49-F238E27FC236}">
                <a16:creationId xmlns:a16="http://schemas.microsoft.com/office/drawing/2014/main" id="{ED15954B-99D1-45B0-AC56-7E88B743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3">
            <a:extLst>
              <a:ext uri="{FF2B5EF4-FFF2-40B4-BE49-F238E27FC236}">
                <a16:creationId xmlns:a16="http://schemas.microsoft.com/office/drawing/2014/main" id="{A75972B2-CF14-4558-AB59-E61A20C9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F4F25A1-42C6-4039-A574-06767A0B8D69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11038"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976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CFE80D-3B02-0F76-87B6-49D06182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849" y="2865798"/>
            <a:ext cx="5180151" cy="1325563"/>
          </a:xfrm>
        </p:spPr>
        <p:txBody>
          <a:bodyPr>
            <a:normAutofit/>
          </a:bodyPr>
          <a:lstStyle/>
          <a:p>
            <a:r>
              <a:rPr lang="en-IN" sz="2500" dirty="0">
                <a:latin typeface="+mj-lt"/>
              </a:rPr>
              <a:t>MS. RAJSHREE – FACULTY FOR IIL HINDI 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B3AD493F-0790-0348-F958-9C51D3EE8C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r="9296"/>
          <a:stretch>
            <a:fillRect/>
          </a:stretch>
        </p:blipFill>
        <p:spPr>
          <a:xfrm>
            <a:off x="838200" y="585788"/>
            <a:ext cx="5765800" cy="5675312"/>
          </a:xfrm>
        </p:spPr>
      </p:pic>
    </p:spTree>
    <p:extLst>
      <p:ext uri="{BB962C8B-B14F-4D97-AF65-F5344CB8AC3E}">
        <p14:creationId xmlns:p14="http://schemas.microsoft.com/office/powerpoint/2010/main" val="2320484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person, person, smiling&#10;&#10;Description automatically generated">
            <a:extLst>
              <a:ext uri="{FF2B5EF4-FFF2-40B4-BE49-F238E27FC236}">
                <a16:creationId xmlns:a16="http://schemas.microsoft.com/office/drawing/2014/main" id="{AEDFB168-C5CB-7AE7-5E68-AB57C62FE4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4" b="938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69B407-19A6-D77A-B241-196E7A4D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500" dirty="0">
                <a:latin typeface="+mj-lt"/>
              </a:rPr>
              <a:t>MS. MRUNAL MANKAR – FACULTY FOR HINDI  6B</a:t>
            </a:r>
          </a:p>
        </p:txBody>
      </p:sp>
    </p:spTree>
    <p:extLst>
      <p:ext uri="{BB962C8B-B14F-4D97-AF65-F5344CB8AC3E}">
        <p14:creationId xmlns:p14="http://schemas.microsoft.com/office/powerpoint/2010/main" val="1456209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C59E493-6A1E-0BD9-CD1E-38ED773BAC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b="1076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1E4A15-E22F-EB78-FE72-0D6B793A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500" dirty="0">
                <a:latin typeface="+mj-lt"/>
              </a:rPr>
              <a:t>MS. Madhu Sharma – FACULTY FOR HINDI II LANG -6C  </a:t>
            </a:r>
          </a:p>
        </p:txBody>
      </p:sp>
    </p:spTree>
    <p:extLst>
      <p:ext uri="{BB962C8B-B14F-4D97-AF65-F5344CB8AC3E}">
        <p14:creationId xmlns:p14="http://schemas.microsoft.com/office/powerpoint/2010/main" val="87584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taking a selfie&#10;&#10;Description automatically generated">
            <a:extLst>
              <a:ext uri="{FF2B5EF4-FFF2-40B4-BE49-F238E27FC236}">
                <a16:creationId xmlns:a16="http://schemas.microsoft.com/office/drawing/2014/main" id="{32908F14-BCE4-C71A-C995-E94D3F53A6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7" b="1067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58676D-E8AA-425E-EF1B-A3CD0093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849" y="2957238"/>
            <a:ext cx="5180151" cy="1325563"/>
          </a:xfrm>
        </p:spPr>
        <p:txBody>
          <a:bodyPr/>
          <a:lstStyle/>
          <a:p>
            <a:r>
              <a:rPr lang="en-IN" sz="2500" dirty="0">
                <a:latin typeface="+mj-lt"/>
              </a:rPr>
              <a:t>MS. MANASI NAIK- FACVULTY FOR HINDI – 6D </a:t>
            </a:r>
          </a:p>
        </p:txBody>
      </p:sp>
    </p:spTree>
    <p:extLst>
      <p:ext uri="{BB962C8B-B14F-4D97-AF65-F5344CB8AC3E}">
        <p14:creationId xmlns:p14="http://schemas.microsoft.com/office/powerpoint/2010/main" val="3386149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500" dirty="0">
                <a:latin typeface="+mj-lt"/>
              </a:rPr>
              <a:t>MR. VENKATESHA -  FACULTY FOR KANNADA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F669E9-399B-4D0D-91C2-3217C78F5321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1D5B1A-ABB9-4AED-8367-A79AFA4F11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 b="12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005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10D32431-42B8-F3DB-0C6C-A12D55356D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r="-1" b="1539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0837AA-546B-4DD3-0565-9734BA85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IN" sz="2800" dirty="0">
                <a:latin typeface="+mj-lt"/>
              </a:rPr>
              <a:t>MS. HEMLATA PANDE – PRINCIPAL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1529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C903867-4931-A627-BA1D-99F9FB33E9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5" b="1036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25FED3-DDB5-C01C-710C-C41A5833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500" dirty="0">
                <a:latin typeface="+mj-lt"/>
              </a:rPr>
              <a:t>MS. SHREYA RAO – FACULTY FOR FRENCH </a:t>
            </a:r>
          </a:p>
        </p:txBody>
      </p:sp>
    </p:spTree>
    <p:extLst>
      <p:ext uri="{BB962C8B-B14F-4D97-AF65-F5344CB8AC3E}">
        <p14:creationId xmlns:p14="http://schemas.microsoft.com/office/powerpoint/2010/main" val="2706240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CE246A-95C2-219E-3304-456B2B488D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 b="129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50E5CF-4CF2-DFFB-229E-D2133F89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500" dirty="0">
                <a:latin typeface="+mj-lt"/>
              </a:rPr>
              <a:t>MS. ASHWINI MK– FACULTY FOR IIIL KANNADA/KK</a:t>
            </a:r>
          </a:p>
        </p:txBody>
      </p:sp>
    </p:spTree>
    <p:extLst>
      <p:ext uri="{BB962C8B-B14F-4D97-AF65-F5344CB8AC3E}">
        <p14:creationId xmlns:p14="http://schemas.microsoft.com/office/powerpoint/2010/main" val="1362159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green shirt&#10;&#10;Description automatically generated with low confidence">
            <a:extLst>
              <a:ext uri="{FF2B5EF4-FFF2-40B4-BE49-F238E27FC236}">
                <a16:creationId xmlns:a16="http://schemas.microsoft.com/office/drawing/2014/main" id="{24337854-3DFB-FAFE-BD17-E5A038C807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1013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E29AE9-1FB4-23E4-608A-8050F523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i="0" dirty="0">
                <a:effectLst/>
                <a:latin typeface="+mj-lt"/>
              </a:rPr>
              <a:t>MS. VEDAVATHI – FACUTY FOR  IIIL KANNADA/KK 6E </a:t>
            </a:r>
            <a:endParaRPr lang="en-I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322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57A4E9-D68C-4DC5-AA53-B5F0B9BB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8377"/>
            <a:ext cx="12260062" cy="717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4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pink shirt&#10;&#10;Description automatically generated with low confidence">
            <a:extLst>
              <a:ext uri="{FF2B5EF4-FFF2-40B4-BE49-F238E27FC236}">
                <a16:creationId xmlns:a16="http://schemas.microsoft.com/office/drawing/2014/main" id="{164A2F0C-A012-FD82-C2EF-21767F6DC8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>
          <a:xfrm>
            <a:off x="5622925" y="544513"/>
            <a:ext cx="5765800" cy="56753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6409EA-3860-854E-AFC2-6F8C6085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i="0" dirty="0">
                <a:effectLst/>
                <a:latin typeface="+mj-lt"/>
              </a:rPr>
              <a:t>MS. SATHYA THANGAVEL - ART TEACHER</a:t>
            </a:r>
            <a:endParaRPr lang="en-I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0784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3377-F683-1173-895E-1D04D839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FACULTY FOR PHYSICAL EDUCATION</a:t>
            </a:r>
          </a:p>
        </p:txBody>
      </p:sp>
      <p:pic>
        <p:nvPicPr>
          <p:cNvPr id="7" name="Picture 6" descr="A person in a black shirt&#10;&#10;Description automatically generated with low confidence">
            <a:extLst>
              <a:ext uri="{FF2B5EF4-FFF2-40B4-BE49-F238E27FC236}">
                <a16:creationId xmlns:a16="http://schemas.microsoft.com/office/drawing/2014/main" id="{137B0F1E-AE6C-D633-B83B-B02B850F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17" y="566928"/>
            <a:ext cx="1805244" cy="2338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C942CB-4553-4392-4ED6-B7EB99CDB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048" y="564969"/>
            <a:ext cx="1940302" cy="2338914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BC749D-FC29-EBA2-17A4-554AF8CB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698" y="3109523"/>
            <a:ext cx="2377677" cy="28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08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5E0ECE-4DCA-EE48-41C5-2A2E2BB7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2123440"/>
            <a:ext cx="3917358" cy="208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+mj-lt"/>
              </a:rPr>
              <a:t>MS. KAVITHA MOHAN-  HEAD MISTRESS. </a:t>
            </a:r>
          </a:p>
        </p:txBody>
      </p:sp>
      <p:pic>
        <p:nvPicPr>
          <p:cNvPr id="8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860D7DB-35FF-04BB-E3B2-CD46D4ACBB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-2" b="216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800" dirty="0">
                <a:latin typeface="+mj-lt"/>
              </a:rPr>
              <a:t>MS. </a:t>
            </a:r>
            <a:r>
              <a:rPr lang="en-GB" sz="2800" dirty="0">
                <a:latin typeface="+mj-lt"/>
              </a:rPr>
              <a:t>ISHANI SENGUPTA -.CLASS TEACHER FOR GRADE 6 A</a:t>
            </a:r>
            <a:br>
              <a:rPr lang="en-GB" sz="2800" dirty="0">
                <a:latin typeface="+mj-lt"/>
              </a:rPr>
            </a:br>
            <a:r>
              <a:rPr lang="en-GB" sz="2800" dirty="0">
                <a:latin typeface="+mj-lt"/>
              </a:rPr>
              <a:t>FACULTY FOR  </a:t>
            </a:r>
            <a:r>
              <a:rPr lang="en-IN" sz="2800" dirty="0">
                <a:latin typeface="+mj-lt"/>
              </a:rPr>
              <a:t>CHEMISTRY </a:t>
            </a:r>
            <a:r>
              <a:rPr lang="pt-BR" sz="2800" dirty="0">
                <a:latin typeface="+mj-lt"/>
              </a:rPr>
              <a:t>6A/B/C/D/E</a:t>
            </a:r>
            <a:endParaRPr lang="en-IN" sz="2800" dirty="0">
              <a:latin typeface="+mj-lt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F563C6-D977-4CB1-9C1B-8751329DC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B3F99-8296-4283-B4D8-53338B429D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05" y="596900"/>
            <a:ext cx="5850112" cy="567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09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61958-6A33-884F-A346-8B8A3C9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500" dirty="0">
                <a:latin typeface="+mj-lt"/>
              </a:rPr>
              <a:t>MS.ARTI ARORA –</a:t>
            </a:r>
            <a:r>
              <a:rPr lang="en-GB" sz="2500" dirty="0">
                <a:latin typeface="+mj-lt"/>
              </a:rPr>
              <a:t>CLASS TEACHER FOR GRADE 6 B</a:t>
            </a:r>
            <a:br>
              <a:rPr lang="en-GB" sz="2500" dirty="0">
                <a:latin typeface="+mj-lt"/>
              </a:rPr>
            </a:br>
            <a:r>
              <a:rPr lang="en-IN" sz="2500" dirty="0">
                <a:latin typeface="+mj-lt"/>
              </a:rPr>
              <a:t> FACULTY FOR PHYSICS 6B</a:t>
            </a:r>
            <a:br>
              <a:rPr lang="en-IN" sz="2500" dirty="0">
                <a:latin typeface="+mj-lt"/>
              </a:rPr>
            </a:br>
            <a:endParaRPr lang="en-US" sz="2500" dirty="0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1BF72D-46A2-415F-A3DB-CE9CE69D10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" b="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64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871" y="2902705"/>
            <a:ext cx="5180151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300" dirty="0">
                <a:latin typeface="+mj-lt"/>
              </a:rPr>
              <a:t>MS. CHANDAN SHENOY–</a:t>
            </a:r>
            <a:r>
              <a:rPr lang="en-GB" sz="2300" dirty="0">
                <a:latin typeface="+mj-lt"/>
              </a:rPr>
              <a:t>CLASS TEACHER FOR GRADE 6 C</a:t>
            </a:r>
            <a:br>
              <a:rPr lang="en-IN" sz="2300" dirty="0">
                <a:latin typeface="+mj-lt"/>
              </a:rPr>
            </a:br>
            <a:r>
              <a:rPr lang="en-IN" sz="2300" dirty="0">
                <a:latin typeface="+mj-lt"/>
              </a:rPr>
              <a:t>FACULTY FOR ENGLISH 6C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10119A-49C1-444D-BC8F-03CD0C8224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32C56-4F73-42AA-8B61-67A5DC3B3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96900"/>
            <a:ext cx="5765800" cy="5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A559A52-0D9B-0E4A-9572-35D734B9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7" y="2916598"/>
            <a:ext cx="5180151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300" dirty="0">
                <a:latin typeface="+mj-lt"/>
              </a:rPr>
              <a:t>MS.MOUMITA SENGUPTA : CLASS TEACHER FOR GRADE 6D- ENGLISH 6A,6B,6D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40C8973-4D65-4E1D-96F9-4B9093AA2F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r="2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697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with long black hair&#10;&#10;Description automatically generated with low confidence">
            <a:extLst>
              <a:ext uri="{FF2B5EF4-FFF2-40B4-BE49-F238E27FC236}">
                <a16:creationId xmlns:a16="http://schemas.microsoft.com/office/drawing/2014/main" id="{CA45E854-71C4-444F-5E7E-5F5FF71E80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1049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0D0732-C1F7-4059-608A-B31ECEA3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300" dirty="0">
                <a:latin typeface="+mj-lt"/>
              </a:rPr>
              <a:t>MS. MINI JOSE - CLASS TEACHER FOR GRADE 6E </a:t>
            </a:r>
            <a:br>
              <a:rPr lang="en-IN" sz="2300" dirty="0">
                <a:latin typeface="+mj-lt"/>
              </a:rPr>
            </a:br>
            <a:r>
              <a:rPr lang="en-IN" sz="2300" dirty="0">
                <a:latin typeface="+mj-lt"/>
              </a:rPr>
              <a:t>FACULTY FOR ENGLISH 6E</a:t>
            </a:r>
          </a:p>
        </p:txBody>
      </p:sp>
    </p:spTree>
    <p:extLst>
      <p:ext uri="{BB962C8B-B14F-4D97-AF65-F5344CB8AC3E}">
        <p14:creationId xmlns:p14="http://schemas.microsoft.com/office/powerpoint/2010/main" val="119705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369</Words>
  <Application>Microsoft Office PowerPoint</Application>
  <PresentationFormat>Widescreen</PresentationFormat>
  <Paragraphs>35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The Serif Hand</vt:lpstr>
      <vt:lpstr>Office Theme</vt:lpstr>
      <vt:lpstr>INTRODUCING THE FACULTY OF GRADE 06 </vt:lpstr>
      <vt:lpstr>Ms. Shanthi Menon  Founder Principal </vt:lpstr>
      <vt:lpstr>MS. HEMLATA PANDE – PRINCIPAL</vt:lpstr>
      <vt:lpstr>MS. KAVITHA MOHAN-  HEAD MISTRESS. </vt:lpstr>
      <vt:lpstr>MS. ISHANI SENGUPTA -.CLASS TEACHER FOR GRADE 6 A FACULTY FOR  CHEMISTRY 6A/B/C/D/E</vt:lpstr>
      <vt:lpstr>MS.ARTI ARORA –CLASS TEACHER FOR GRADE 6 B  FACULTY FOR PHYSICS 6B </vt:lpstr>
      <vt:lpstr>MS. CHANDAN SHENOY–CLASS TEACHER FOR GRADE 6 C FACULTY FOR ENGLISH 6C </vt:lpstr>
      <vt:lpstr>MS.MOUMITA SENGUPTA : CLASS TEACHER FOR GRADE 6D- ENGLISH 6A,6B,6D</vt:lpstr>
      <vt:lpstr>MS. MINI JOSE - CLASS TEACHER FOR GRADE 6E  FACULTY FOR ENGLISH 6E</vt:lpstr>
      <vt:lpstr>MS.ANNAM SUBRAMANIAN -  FACULTY FOR MATHEMATICS   6A</vt:lpstr>
      <vt:lpstr>MS. ARCHANA KUMARI - FACULTY FOR MATHEMATICS GRADE 6B  </vt:lpstr>
      <vt:lpstr>MR. SWETHA BUSSA FACULTY FOR MATHEMATICS 6C,6E </vt:lpstr>
      <vt:lpstr>MS. PUTUL BANERJEE– FACULTY FOR MATHEMATICS  6D</vt:lpstr>
      <vt:lpstr>MS. REEBA JOSEPH - FACULTY FOR PHYSICS 6A</vt:lpstr>
      <vt:lpstr>MS. HARIKA –FACULTY FOR PHYSICS FOR 6C </vt:lpstr>
      <vt:lpstr>MS. NUPUR GHOSAL  -FACULTY FOR PHYSICS 6D,6E</vt:lpstr>
      <vt:lpstr>MS. SUNITHA NAIR- FACULTY FOR BIOLOGY 6A,6B,6C   </vt:lpstr>
      <vt:lpstr>MR. ROMEL KUSHALAPPA - FACULTY  BIOLOGY FOR 6D,6E  </vt:lpstr>
      <vt:lpstr>MS. SHIVANGI DE –FACULTY FOR HISTORY</vt:lpstr>
      <vt:lpstr>MS. NEELAM KHALIL - FACULTY FOR GEOGRAPHY 6A,6B,6D</vt:lpstr>
      <vt:lpstr>MS. SARANYA THIRUMALAI – FACUTLY FOR GEOGRAPHY 6C,6E </vt:lpstr>
      <vt:lpstr> MS. JENNY CUMMINGS - FACULTY FOR COMPUTERS – 6A,6B,6C</vt:lpstr>
      <vt:lpstr>MS. SHWETHA. R  -  FACULTY FOR COMPUTERS -  6D,6E  </vt:lpstr>
      <vt:lpstr>MS. TARANNUM FATIMA - QUIZ</vt:lpstr>
      <vt:lpstr>MS. RAJSHREE – FACULTY FOR IIL HINDI </vt:lpstr>
      <vt:lpstr>MS. MRUNAL MANKAR – FACULTY FOR HINDI  6B</vt:lpstr>
      <vt:lpstr>MS. Madhu Sharma – FACULTY FOR HINDI II LANG -6C  </vt:lpstr>
      <vt:lpstr>MS. MANASI NAIK- FACVULTY FOR HINDI – 6D </vt:lpstr>
      <vt:lpstr>MR. VENKATESHA -  FACULTY FOR KANNADA </vt:lpstr>
      <vt:lpstr>MS. SHREYA RAO – FACULTY FOR FRENCH </vt:lpstr>
      <vt:lpstr>MS. ASHWINI MK– FACULTY FOR IIIL KANNADA/KK</vt:lpstr>
      <vt:lpstr>MS. VEDAVATHI – FACUTY FOR  IIIL KANNADA/KK 6E </vt:lpstr>
      <vt:lpstr>PowerPoint Presentation</vt:lpstr>
      <vt:lpstr>MS. SATHYA THANGAVEL - ART TEACHER</vt:lpstr>
      <vt:lpstr>FACULTY FOR PHYSICAL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Faculty of grade 06 </dc:title>
  <dc:creator>Secretary to Principal</dc:creator>
  <cp:lastModifiedBy>Secretary to Principal</cp:lastModifiedBy>
  <cp:revision>8</cp:revision>
  <dcterms:created xsi:type="dcterms:W3CDTF">2022-05-24T04:11:22Z</dcterms:created>
  <dcterms:modified xsi:type="dcterms:W3CDTF">2022-05-26T06:05:54Z</dcterms:modified>
</cp:coreProperties>
</file>